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61AB9C7-DBCE-4E3C-B2B9-33420D25983E}" type="datetimeFigureOut">
              <a:rPr lang="en-US" smtClean="0"/>
              <a:t>11/8/2011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FDCC91A-26B1-4942-9ADC-863494C6F6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Lora Schell</a:t>
            </a:r>
          </a:p>
          <a:p>
            <a:r>
              <a:rPr lang="en-US" dirty="0" smtClean="0"/>
              <a:t>Claudio </a:t>
            </a:r>
            <a:r>
              <a:rPr lang="en-US" dirty="0" err="1" smtClean="0"/>
              <a:t>Sokarda</a:t>
            </a:r>
            <a:endParaRPr lang="en-US" dirty="0" smtClean="0"/>
          </a:p>
          <a:p>
            <a:r>
              <a:rPr lang="en-US" dirty="0" smtClean="0"/>
              <a:t>Brianna Nocchi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Diseases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bacterial infection that infects the lungs, and without proper care, it can spread to other organs.</a:t>
            </a:r>
          </a:p>
          <a:p>
            <a:endParaRPr lang="en-US" dirty="0" smtClean="0"/>
          </a:p>
          <a:p>
            <a:r>
              <a:rPr lang="en-US" dirty="0" smtClean="0"/>
              <a:t>Tuberculosis is also referred to as “TB”</a:t>
            </a:r>
          </a:p>
          <a:p>
            <a:endParaRPr lang="en-US" dirty="0" smtClean="0"/>
          </a:p>
          <a:p>
            <a:r>
              <a:rPr lang="en-US" dirty="0" smtClean="0"/>
              <a:t>Tuberculosis can infect a person and remain inactive their whole lifetime. </a:t>
            </a:r>
          </a:p>
          <a:p>
            <a:endParaRPr lang="en-US" dirty="0" smtClean="0"/>
          </a:p>
          <a:p>
            <a:r>
              <a:rPr lang="en-US" dirty="0" smtClean="0"/>
              <a:t>Becomes active when one’s immune system is weak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Tuberculosis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1524000"/>
            <a:ext cx="6477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are some ways that TB can be transmitted:</a:t>
            </a:r>
          </a:p>
          <a:p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Kissing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Couching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Sneezing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Through the air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Contact with anyone infected with TB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Sharing drinks or food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 descr="C:\Users\Brianna\AppData\Local\Microsoft\Windows\Temporary Internet Files\Content.IE5\MP640L6E\MC90028710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1220" y="2209800"/>
            <a:ext cx="2339162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To see if you have TB, one can get injected with a modified TB protein to detect if someone has either been exposed or has TB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TB can actually be really deadly, there have been some cases where TB would become immune to antibiotics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someone has been exposed to TB they should not travel outside of the country</a:t>
            </a:r>
          </a:p>
          <a:p>
            <a:endParaRPr lang="en-US" dirty="0" smtClean="0"/>
          </a:p>
          <a:p>
            <a:r>
              <a:rPr lang="en-US" dirty="0" smtClean="0"/>
              <a:t>Also, try not to share a drink or food with anyone</a:t>
            </a:r>
          </a:p>
          <a:p>
            <a:endParaRPr lang="en-US" dirty="0" smtClean="0"/>
          </a:p>
          <a:p>
            <a:r>
              <a:rPr lang="en-US" dirty="0" smtClean="0"/>
              <a:t>When you cough, cover your mouth</a:t>
            </a:r>
          </a:p>
          <a:p>
            <a:endParaRPr lang="en-US" dirty="0" smtClean="0"/>
          </a:p>
          <a:p>
            <a:r>
              <a:rPr lang="en-US" dirty="0" smtClean="0"/>
              <a:t>Use hand sanitizer</a:t>
            </a:r>
          </a:p>
          <a:p>
            <a:endParaRPr lang="en-US" dirty="0" smtClean="0"/>
          </a:p>
          <a:p>
            <a:r>
              <a:rPr lang="en-US" dirty="0" smtClean="0"/>
              <a:t>Take vitamins to build up your immune system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do testing in airports</a:t>
            </a:r>
          </a:p>
          <a:p>
            <a:endParaRPr lang="en-US" dirty="0" smtClean="0"/>
          </a:p>
          <a:p>
            <a:r>
              <a:rPr lang="en-US" dirty="0" smtClean="0"/>
              <a:t>Can make testing mandatory in all workplaces and school</a:t>
            </a:r>
          </a:p>
          <a:p>
            <a:endParaRPr lang="en-US" dirty="0" smtClean="0"/>
          </a:p>
          <a:p>
            <a:r>
              <a:rPr lang="en-US" dirty="0" smtClean="0"/>
              <a:t>Have assemblies in school to educate young children about the disease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Awareness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in people who have weak immune systems or such as babies, elders, or pregnant women</a:t>
            </a:r>
          </a:p>
          <a:p>
            <a:endParaRPr lang="en-US" dirty="0" smtClean="0"/>
          </a:p>
          <a:p>
            <a:r>
              <a:rPr lang="en-US" dirty="0" smtClean="0"/>
              <a:t>Commonly referred to as the flu</a:t>
            </a:r>
          </a:p>
          <a:p>
            <a:endParaRPr lang="en-US" dirty="0" smtClean="0"/>
          </a:p>
          <a:p>
            <a:r>
              <a:rPr lang="en-US" dirty="0" smtClean="0"/>
              <a:t>Is a viral infection that can affect your lungs, but if not treated, spread to other organs.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Influenza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be transmitted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Interacting with someone with the flu</a:t>
            </a:r>
          </a:p>
          <a:p>
            <a:r>
              <a:rPr lang="en-US" dirty="0" smtClean="0"/>
              <a:t>Coughing </a:t>
            </a:r>
          </a:p>
          <a:p>
            <a:r>
              <a:rPr lang="en-US" dirty="0" smtClean="0"/>
              <a:t>Sneezing</a:t>
            </a:r>
          </a:p>
          <a:p>
            <a:r>
              <a:rPr lang="en-US" dirty="0" smtClean="0"/>
              <a:t>Touching (shaking hands, kissing, hugging, etc.)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pic>
        <p:nvPicPr>
          <p:cNvPr id="1026" name="Picture 2" descr="C:\Users\Brianna\AppData\Local\Microsoft\Windows\Temporary Internet Files\Content.IE5\KQDFSYZM\MC900292556[1].wm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819400"/>
            <a:ext cx="4240770" cy="2061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doctor may prescribe some sort of anti-viral drug:</a:t>
            </a:r>
          </a:p>
          <a:p>
            <a:pPr>
              <a:buNone/>
            </a:pPr>
            <a:r>
              <a:rPr lang="en-US" dirty="0" smtClean="0"/>
              <a:t>                                   </a:t>
            </a:r>
            <a:r>
              <a:rPr lang="en-US" dirty="0" smtClean="0"/>
              <a:t>-- Oseltamivir </a:t>
            </a:r>
            <a:r>
              <a:rPr lang="en-US" dirty="0" smtClean="0"/>
              <a:t>(Tamiflu) </a:t>
            </a:r>
          </a:p>
          <a:p>
            <a:pPr>
              <a:buNone/>
            </a:pPr>
            <a:r>
              <a:rPr lang="en-US" dirty="0" smtClean="0"/>
              <a:t>                                   -- Zanamivir </a:t>
            </a:r>
            <a:r>
              <a:rPr lang="en-US" dirty="0" smtClean="0"/>
              <a:t>(Relenza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                               -- </a:t>
            </a:r>
            <a:r>
              <a:rPr lang="en-US" dirty="0" smtClean="0"/>
              <a:t>Oseltamivir (oral med)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Drinking  a lot of fluids</a:t>
            </a:r>
          </a:p>
          <a:p>
            <a:endParaRPr lang="en-US" dirty="0" smtClean="0"/>
          </a:p>
          <a:p>
            <a:r>
              <a:rPr lang="en-US" dirty="0" smtClean="0"/>
              <a:t>Rest until your doctor allows you to return to your regular activity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</a:t>
            </a:r>
            <a:r>
              <a:rPr lang="en-US" dirty="0" smtClean="0"/>
              <a:t>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the Flu vaccine from your doctor as prescribed.</a:t>
            </a:r>
          </a:p>
          <a:p>
            <a:endParaRPr lang="en-US" dirty="0" smtClean="0"/>
          </a:p>
          <a:p>
            <a:r>
              <a:rPr lang="en-US" dirty="0" smtClean="0"/>
              <a:t>You can take preventative measures also: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-- Cover your mouth while coughing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-- Use hand sanitizer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-- Avoid contact with infected people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it a requirement to get a </a:t>
            </a:r>
          </a:p>
          <a:p>
            <a:pPr>
              <a:buNone/>
            </a:pPr>
            <a:r>
              <a:rPr lang="en-US" dirty="0" smtClean="0"/>
              <a:t>F</a:t>
            </a:r>
            <a:r>
              <a:rPr lang="en-US" dirty="0" smtClean="0"/>
              <a:t>lu shot.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Make it mandatory to get a Flu shot</a:t>
            </a:r>
          </a:p>
          <a:p>
            <a:pPr>
              <a:buNone/>
            </a:pPr>
            <a:r>
              <a:rPr lang="en-US" dirty="0" smtClean="0"/>
              <a:t>w</a:t>
            </a:r>
            <a:r>
              <a:rPr lang="en-US" dirty="0" smtClean="0"/>
              <a:t>hen applying for a passport.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Inform people as to how to prevent the disease and how it can be transmitted.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Awareness</a:t>
            </a:r>
            <a:endParaRPr lang="en-US" dirty="0"/>
          </a:p>
        </p:txBody>
      </p:sp>
      <p:pic>
        <p:nvPicPr>
          <p:cNvPr id="2050" name="Picture 2" descr="C:\Users\Brianna\AppData\Local\Microsoft\Windows\Temporary Internet Files\Content.IE5\0I02SHQ2\MC90005339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33400"/>
            <a:ext cx="2209800" cy="2455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Is an infection that is </a:t>
            </a:r>
            <a:r>
              <a:rPr lang="en-US" dirty="0" smtClean="0"/>
              <a:t>caused by a strain of staph bacteria that's become resistant to the antibiotics commonly used to treat ordinary staph infections. </a:t>
            </a:r>
          </a:p>
          <a:p>
            <a:endParaRPr lang="en-US" dirty="0" smtClean="0"/>
          </a:p>
          <a:p>
            <a:r>
              <a:rPr lang="en-US" dirty="0" smtClean="0"/>
              <a:t>Are commonly found in people who have been in nursing homes, schools, or hospitals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MRSA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(</a:t>
            </a:r>
            <a:r>
              <a:rPr lang="en-US" sz="2200" dirty="0" err="1" smtClean="0"/>
              <a:t>Methicillin</a:t>
            </a:r>
            <a:r>
              <a:rPr lang="en-US" sz="2200" dirty="0" smtClean="0"/>
              <a:t>-resistant Staphylococcus </a:t>
            </a:r>
            <a:r>
              <a:rPr lang="en-US" sz="2200" dirty="0" err="1" smtClean="0"/>
              <a:t>aureus</a:t>
            </a:r>
            <a:r>
              <a:rPr lang="en-US" sz="2200" dirty="0" smtClean="0"/>
              <a:t> </a:t>
            </a:r>
            <a:r>
              <a:rPr lang="en-US" sz="2200" dirty="0" smtClean="0"/>
              <a:t>)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spread easily through cuts and abrasions</a:t>
            </a:r>
          </a:p>
          <a:p>
            <a:endParaRPr lang="en-US" dirty="0" smtClean="0"/>
          </a:p>
          <a:p>
            <a:r>
              <a:rPr lang="en-US" dirty="0" smtClean="0"/>
              <a:t>Skin-on-skin contact</a:t>
            </a:r>
          </a:p>
          <a:p>
            <a:endParaRPr lang="en-US" dirty="0" smtClean="0"/>
          </a:p>
          <a:p>
            <a:r>
              <a:rPr lang="en-US" dirty="0" smtClean="0"/>
              <a:t>Overcrowded areas</a:t>
            </a:r>
          </a:p>
          <a:p>
            <a:endParaRPr lang="en-US" dirty="0" smtClean="0"/>
          </a:p>
          <a:p>
            <a:r>
              <a:rPr lang="en-US" dirty="0" smtClean="0"/>
              <a:t>Certain medical procedures, such as tubing, can act as pathways for MRSA</a:t>
            </a:r>
          </a:p>
          <a:p>
            <a:endParaRPr lang="en-US" dirty="0"/>
          </a:p>
        </p:txBody>
      </p:sp>
      <p:pic>
        <p:nvPicPr>
          <p:cNvPr id="4099" name="Picture 3" descr="C:\Users\Brianna\AppData\Local\Microsoft\Windows\Temporary Internet Files\Content.IE5\BLV4WPNC\MC90023204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989968"/>
            <a:ext cx="1706578" cy="186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Antibiotics</a:t>
            </a:r>
          </a:p>
          <a:p>
            <a:endParaRPr lang="en-US" dirty="0" smtClean="0"/>
          </a:p>
          <a:p>
            <a:r>
              <a:rPr lang="en-US" dirty="0" smtClean="0"/>
              <a:t>Doctors can drain superficial abscesses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pic>
        <p:nvPicPr>
          <p:cNvPr id="5122" name="Picture 2" descr="C:\Users\Brianna\AppData\Local\Microsoft\Windows\Temporary Internet Files\Content.IE5\4FAU114I\MC90044180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505200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Wash your hands</a:t>
            </a:r>
          </a:p>
          <a:p>
            <a:endParaRPr lang="en-US" dirty="0" smtClean="0"/>
          </a:p>
          <a:p>
            <a:r>
              <a:rPr lang="en-US" dirty="0" smtClean="0"/>
              <a:t>Keep wounds covered </a:t>
            </a:r>
          </a:p>
          <a:p>
            <a:endParaRPr lang="en-US" dirty="0" smtClean="0"/>
          </a:p>
          <a:p>
            <a:r>
              <a:rPr lang="en-US" dirty="0" smtClean="0"/>
              <a:t>Use peroxide to clean out a wound, or Neosporin </a:t>
            </a:r>
          </a:p>
          <a:p>
            <a:endParaRPr lang="en-US" dirty="0" smtClean="0">
              <a:latin typeface="Segoe Script"/>
            </a:endParaRPr>
          </a:p>
          <a:p>
            <a:r>
              <a:rPr lang="en-US" dirty="0" smtClean="0">
                <a:latin typeface="+mj-lt"/>
              </a:rPr>
              <a:t>Disinfect door handles and personal items 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Shower after athletic practices or games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Wash your clothes if you get a cut, you never know where the virus can be lurking!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revention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 Athletic team or extra curricular clubs about this infection</a:t>
            </a:r>
          </a:p>
          <a:p>
            <a:endParaRPr lang="en-US" dirty="0" smtClean="0"/>
          </a:p>
          <a:p>
            <a:r>
              <a:rPr lang="en-US" dirty="0" smtClean="0"/>
              <a:t>If you have MRSA stay away from any public location</a:t>
            </a:r>
          </a:p>
          <a:p>
            <a:endParaRPr lang="en-US" dirty="0" smtClean="0"/>
          </a:p>
          <a:p>
            <a:r>
              <a:rPr lang="en-US" dirty="0" smtClean="0"/>
              <a:t>Inform schools and workplaces of this infection</a:t>
            </a:r>
          </a:p>
          <a:p>
            <a:endParaRPr lang="en-US" dirty="0" smtClean="0"/>
          </a:p>
          <a:p>
            <a:r>
              <a:rPr lang="en-US" dirty="0" smtClean="0"/>
              <a:t>Put “Wash Your Hands” posters in bathrooms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Awareness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not only a sexually transmitted disease</a:t>
            </a:r>
          </a:p>
          <a:p>
            <a:endParaRPr lang="en-US" dirty="0" smtClean="0"/>
          </a:p>
          <a:p>
            <a:r>
              <a:rPr lang="en-US" dirty="0" smtClean="0"/>
              <a:t>Is one of the most deadly diseases known to man</a:t>
            </a:r>
          </a:p>
          <a:p>
            <a:endParaRPr lang="en-US" dirty="0" smtClean="0"/>
          </a:p>
          <a:p>
            <a:r>
              <a:rPr lang="en-US" dirty="0" smtClean="0"/>
              <a:t>Attacks the immune system</a:t>
            </a:r>
          </a:p>
          <a:p>
            <a:endParaRPr lang="en-US" dirty="0" smtClean="0"/>
          </a:p>
          <a:p>
            <a:r>
              <a:rPr lang="en-US" dirty="0" smtClean="0"/>
              <a:t>Caused by </a:t>
            </a:r>
            <a:r>
              <a:rPr lang="en-US" dirty="0" smtClean="0"/>
              <a:t>an immunodeficiency </a:t>
            </a:r>
            <a:r>
              <a:rPr lang="en-US" dirty="0" smtClean="0"/>
              <a:t>virus(HIV)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IS NO CURE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Unprotected sexual intercourse</a:t>
            </a:r>
          </a:p>
          <a:p>
            <a:endParaRPr lang="en-US" dirty="0" smtClean="0"/>
          </a:p>
          <a:p>
            <a:r>
              <a:rPr lang="en-US" dirty="0" smtClean="0"/>
              <a:t>Infected blood</a:t>
            </a:r>
          </a:p>
          <a:p>
            <a:endParaRPr lang="en-US" dirty="0" smtClean="0"/>
          </a:p>
          <a:p>
            <a:r>
              <a:rPr lang="en-US" dirty="0" smtClean="0"/>
              <a:t>Mother to a fetus</a:t>
            </a:r>
          </a:p>
          <a:p>
            <a:endParaRPr lang="en-US" dirty="0" smtClean="0"/>
          </a:p>
          <a:p>
            <a:r>
              <a:rPr lang="en-US" dirty="0" smtClean="0"/>
              <a:t>Breast feeding</a:t>
            </a:r>
          </a:p>
          <a:p>
            <a:endParaRPr lang="en-US" dirty="0" smtClean="0"/>
          </a:p>
          <a:p>
            <a:r>
              <a:rPr lang="en-US" dirty="0" smtClean="0"/>
              <a:t>Child birth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pic>
        <p:nvPicPr>
          <p:cNvPr id="6146" name="Picture 2" descr="C:\Users\Brianna\AppData\Local\Microsoft\Windows\Temporary Internet Files\Content.IE5\BLV4WPNC\MC9003340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429000"/>
            <a:ext cx="1663751" cy="2887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Nucleoside reverse transcriptase inhibitors (NRTIs</a:t>
            </a:r>
            <a:r>
              <a:rPr lang="en-US" b="1" dirty="0" smtClean="0"/>
              <a:t>)</a:t>
            </a:r>
          </a:p>
          <a:p>
            <a:endParaRPr lang="en-US" b="1" dirty="0" smtClean="0"/>
          </a:p>
          <a:p>
            <a:r>
              <a:rPr lang="it-IT" b="1" dirty="0" smtClean="0"/>
              <a:t>Non-nucleoside reverse transcriptase inhibitors (</a:t>
            </a:r>
            <a:r>
              <a:rPr lang="it-IT" b="1" dirty="0" smtClean="0"/>
              <a:t>NNRTIs)</a:t>
            </a:r>
          </a:p>
          <a:p>
            <a:endParaRPr lang="en-US" b="1" dirty="0" smtClean="0"/>
          </a:p>
          <a:p>
            <a:r>
              <a:rPr lang="en-US" b="1" dirty="0" smtClean="0"/>
              <a:t>Protease inhibitors (</a:t>
            </a:r>
            <a:r>
              <a:rPr lang="en-US" b="1" dirty="0" smtClean="0"/>
              <a:t>Pis)</a:t>
            </a:r>
          </a:p>
          <a:p>
            <a:endParaRPr lang="en-US" b="1" dirty="0" smtClean="0"/>
          </a:p>
          <a:p>
            <a:r>
              <a:rPr lang="en-US" b="1" dirty="0" smtClean="0"/>
              <a:t>Integrase </a:t>
            </a:r>
            <a:r>
              <a:rPr lang="en-US" b="1" dirty="0" smtClean="0"/>
              <a:t>inhibitors</a:t>
            </a:r>
          </a:p>
          <a:p>
            <a:endParaRPr lang="en-US" b="1" dirty="0" smtClean="0"/>
          </a:p>
          <a:p>
            <a:r>
              <a:rPr lang="en-US" b="1" dirty="0" smtClean="0"/>
              <a:t>Entry or fusion inhibitors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When working with needles, do not prick yourself</a:t>
            </a:r>
          </a:p>
          <a:p>
            <a:endParaRPr lang="en-US" dirty="0" smtClean="0"/>
          </a:p>
          <a:p>
            <a:r>
              <a:rPr lang="en-US" dirty="0" smtClean="0"/>
              <a:t>Have protected sexual intercourse and know if your partner has and STD</a:t>
            </a:r>
          </a:p>
          <a:p>
            <a:endParaRPr lang="en-US" dirty="0" smtClean="0"/>
          </a:p>
          <a:p>
            <a:r>
              <a:rPr lang="en-US" dirty="0" smtClean="0"/>
              <a:t>If you are pregnant, get medical attention RIGHT AWAY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Inform teenagers and adults on this disease.</a:t>
            </a:r>
          </a:p>
          <a:p>
            <a:endParaRPr lang="en-US" dirty="0" smtClean="0"/>
          </a:p>
          <a:p>
            <a:r>
              <a:rPr lang="en-US" dirty="0" smtClean="0"/>
              <a:t>In school, have a sex education class or health class</a:t>
            </a:r>
          </a:p>
          <a:p>
            <a:endParaRPr lang="en-US" dirty="0" smtClean="0"/>
          </a:p>
          <a:p>
            <a:r>
              <a:rPr lang="en-US" dirty="0" smtClean="0"/>
              <a:t>Make sure doctors have puncture proof gloves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Awareness</a:t>
            </a:r>
            <a:endParaRPr lang="en-US" dirty="0"/>
          </a:p>
        </p:txBody>
      </p:sp>
      <p:pic>
        <p:nvPicPr>
          <p:cNvPr id="8194" name="Picture 2" descr="C:\Users\Brianna\AppData\Local\Microsoft\Windows\Temporary Internet Files\Content.IE5\0I02SHQ2\MC90001313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419600"/>
            <a:ext cx="1847088" cy="175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</TotalTime>
  <Words>693</Words>
  <Application>Microsoft Office PowerPoint</Application>
  <PresentationFormat>On-screen Show (4:3)</PresentationFormat>
  <Paragraphs>161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Paper</vt:lpstr>
      <vt:lpstr>Diseases</vt:lpstr>
      <vt:lpstr>Tuberculosis</vt:lpstr>
      <vt:lpstr>Transmission</vt:lpstr>
      <vt:lpstr>Treatment</vt:lpstr>
      <vt:lpstr>Prevention</vt:lpstr>
      <vt:lpstr>Awareness</vt:lpstr>
      <vt:lpstr>Influenza</vt:lpstr>
      <vt:lpstr>Transmission</vt:lpstr>
      <vt:lpstr>Treatment</vt:lpstr>
      <vt:lpstr>Prevention</vt:lpstr>
      <vt:lpstr>Awareness</vt:lpstr>
      <vt:lpstr>MRSA  (Methicillin-resistant Staphylococcus aureus )</vt:lpstr>
      <vt:lpstr>Transmission</vt:lpstr>
      <vt:lpstr>Treatment</vt:lpstr>
      <vt:lpstr>Prevention</vt:lpstr>
      <vt:lpstr>Awareness</vt:lpstr>
      <vt:lpstr>AIDS</vt:lpstr>
      <vt:lpstr>Transmission</vt:lpstr>
      <vt:lpstr>Treatment</vt:lpstr>
      <vt:lpstr>Prevention</vt:lpstr>
      <vt:lpstr>Awareness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Diseases</dc:title>
  <dc:creator>Bree</dc:creator>
  <cp:lastModifiedBy>Bree</cp:lastModifiedBy>
  <cp:revision>1</cp:revision>
  <dcterms:created xsi:type="dcterms:W3CDTF">2011-11-09T00:53:31Z</dcterms:created>
  <dcterms:modified xsi:type="dcterms:W3CDTF">2011-11-09T02:06:06Z</dcterms:modified>
</cp:coreProperties>
</file>